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8.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2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31.xml" ContentType="application/vnd.openxmlformats-officedocument.presentationml.notesSlide+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69"/>
  </p:notesMasterIdLst>
  <p:handoutMasterIdLst>
    <p:handoutMasterId r:id="rId70"/>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534"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534"/>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95244" autoAdjust="0"/>
  </p:normalViewPr>
  <p:slideViewPr>
    <p:cSldViewPr snapToGrid="0">
      <p:cViewPr varScale="1">
        <p:scale>
          <a:sx n="85" d="100"/>
          <a:sy n="85" d="100"/>
        </p:scale>
        <p:origin x="898" y="53"/>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1573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28/2/2019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7.png"/><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0.xml"/><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7.png"/><Relationship Id="rId5" Type="http://schemas.openxmlformats.org/officeDocument/2006/relationships/tags" Target="../tags/tag22.xml"/><Relationship Id="rId10" Type="http://schemas.openxmlformats.org/officeDocument/2006/relationships/image" Target="../media/image50.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2.xml"/><Relationship Id="rId7" Type="http://schemas.openxmlformats.org/officeDocument/2006/relationships/image" Target="../media/image53.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wmf"/><Relationship Id="rId5" Type="http://schemas.openxmlformats.org/officeDocument/2006/relationships/image" Target="../media/image50.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6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tags" Target="../tags/tag26.xml"/><Relationship Id="rId16" Type="http://schemas.openxmlformats.org/officeDocument/2006/relationships/image" Target="../media/image63.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8.png"/><Relationship Id="rId5" Type="http://schemas.openxmlformats.org/officeDocument/2006/relationships/tags" Target="../tags/tag29.xml"/><Relationship Id="rId15" Type="http://schemas.openxmlformats.org/officeDocument/2006/relationships/image" Target="../media/image62.png"/><Relationship Id="rId10" Type="http://schemas.openxmlformats.org/officeDocument/2006/relationships/image" Target="../media/image57.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12.xml"/><Relationship Id="rId1" Type="http://schemas.openxmlformats.org/officeDocument/2006/relationships/tags" Target="../tags/tag34.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tags" Target="../tags/tag35.xml"/><Relationship Id="rId1" Type="http://schemas.openxmlformats.org/officeDocument/2006/relationships/vmlDrawing" Target="../drawings/vmlDrawing1.vml"/><Relationship Id="rId6" Type="http://schemas.openxmlformats.org/officeDocument/2006/relationships/image" Target="../media/image68.wmf"/><Relationship Id="rId5" Type="http://schemas.openxmlformats.org/officeDocument/2006/relationships/oleObject" Target="../embeddings/oleObject1.bin"/><Relationship Id="rId4"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8.xml"/><Relationship Id="rId7" Type="http://schemas.openxmlformats.org/officeDocument/2006/relationships/image" Target="../media/image7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9.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5.png"/><Relationship Id="rId3" Type="http://schemas.openxmlformats.org/officeDocument/2006/relationships/tags" Target="../tags/tag41.xml"/><Relationship Id="rId7" Type="http://schemas.openxmlformats.org/officeDocument/2006/relationships/slideLayout" Target="../slideLayouts/slideLayout9.xml"/><Relationship Id="rId12" Type="http://schemas.openxmlformats.org/officeDocument/2006/relationships/image" Target="../media/image7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3.png"/><Relationship Id="rId5" Type="http://schemas.openxmlformats.org/officeDocument/2006/relationships/tags" Target="../tags/tag43.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42.xml"/><Relationship Id="rId9" Type="http://schemas.openxmlformats.org/officeDocument/2006/relationships/image" Target="../media/image57.wmf"/><Relationship Id="rId1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tags" Target="../tags/tag47.xml"/><Relationship Id="rId21" Type="http://schemas.openxmlformats.org/officeDocument/2006/relationships/image" Target="../media/image81.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image" Target="../media/image62.png"/><Relationship Id="rId25" Type="http://schemas.openxmlformats.org/officeDocument/2006/relationships/image" Target="../media/image85.png"/><Relationship Id="rId2" Type="http://schemas.openxmlformats.org/officeDocument/2006/relationships/tags" Target="../tags/tag46.xml"/><Relationship Id="rId16" Type="http://schemas.openxmlformats.org/officeDocument/2006/relationships/notesSlide" Target="../notesSlides/notesSlide23.xml"/><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image" Target="../media/image84.png"/><Relationship Id="rId5" Type="http://schemas.openxmlformats.org/officeDocument/2006/relationships/tags" Target="../tags/tag49.xml"/><Relationship Id="rId15" Type="http://schemas.openxmlformats.org/officeDocument/2006/relationships/slideLayout" Target="../slideLayouts/slideLayout12.xml"/><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tags" Target="../tags/tag54.xml"/><Relationship Id="rId19" Type="http://schemas.openxmlformats.org/officeDocument/2006/relationships/image" Target="../media/image79.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slideLayout" Target="../slideLayouts/slideLayout12.xml"/><Relationship Id="rId18" Type="http://schemas.openxmlformats.org/officeDocument/2006/relationships/image" Target="../media/image92.png"/><Relationship Id="rId26" Type="http://schemas.openxmlformats.org/officeDocument/2006/relationships/image" Target="../media/image98.png"/><Relationship Id="rId3" Type="http://schemas.openxmlformats.org/officeDocument/2006/relationships/tags" Target="../tags/tag60.xml"/><Relationship Id="rId21" Type="http://schemas.openxmlformats.org/officeDocument/2006/relationships/image" Target="../media/image93.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image" Target="../media/image102.png"/><Relationship Id="rId25" Type="http://schemas.openxmlformats.org/officeDocument/2006/relationships/image" Target="../media/image97.png"/><Relationship Id="rId2" Type="http://schemas.openxmlformats.org/officeDocument/2006/relationships/tags" Target="../tags/tag59.xml"/><Relationship Id="rId16" Type="http://schemas.openxmlformats.org/officeDocument/2006/relationships/image" Target="../media/image91.wmf"/><Relationship Id="rId20" Type="http://schemas.openxmlformats.org/officeDocument/2006/relationships/image" Target="../media/image87.png"/><Relationship Id="rId1" Type="http://schemas.openxmlformats.org/officeDocument/2006/relationships/vmlDrawing" Target="../drawings/vmlDrawing2.v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image" Target="../media/image96.png"/><Relationship Id="rId5" Type="http://schemas.openxmlformats.org/officeDocument/2006/relationships/tags" Target="../tags/tag62.xml"/><Relationship Id="rId15" Type="http://schemas.openxmlformats.org/officeDocument/2006/relationships/oleObject" Target="../embeddings/oleObject2.bin"/><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tags" Target="../tags/tag67.xml"/><Relationship Id="rId19" Type="http://schemas.openxmlformats.org/officeDocument/2006/relationships/image" Target="../media/image86.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notesSlide" Target="../notesSlides/notesSlide24.xml"/><Relationship Id="rId22" Type="http://schemas.openxmlformats.org/officeDocument/2006/relationships/image" Target="../media/image94.png"/><Relationship Id="rId27" Type="http://schemas.openxmlformats.org/officeDocument/2006/relationships/image" Target="../media/image99.png"/></Relationships>
</file>

<file path=ppt/slides/_rels/slide4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image" Target="../media/image98.png"/><Relationship Id="rId26" Type="http://schemas.openxmlformats.org/officeDocument/2006/relationships/image" Target="../media/image99.png"/><Relationship Id="rId3" Type="http://schemas.openxmlformats.org/officeDocument/2006/relationships/tags" Target="../tags/tag72.xml"/><Relationship Id="rId21" Type="http://schemas.openxmlformats.org/officeDocument/2006/relationships/image" Target="../media/image105.png"/><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tags" Target="../tags/tag71.xml"/><Relationship Id="rId16" Type="http://schemas.openxmlformats.org/officeDocument/2006/relationships/image" Target="../media/image97.png"/><Relationship Id="rId20" Type="http://schemas.openxmlformats.org/officeDocument/2006/relationships/image" Target="../media/image104.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image" Target="../media/image108.png"/><Relationship Id="rId5" Type="http://schemas.openxmlformats.org/officeDocument/2006/relationships/tags" Target="../tags/tag74.xml"/><Relationship Id="rId15" Type="http://schemas.openxmlformats.org/officeDocument/2006/relationships/notesSlide" Target="../notesSlides/notesSlide25.xml"/><Relationship Id="rId23" Type="http://schemas.openxmlformats.org/officeDocument/2006/relationships/image" Target="../media/image107.png"/><Relationship Id="rId28" Type="http://schemas.openxmlformats.org/officeDocument/2006/relationships/image" Target="../media/image62.png"/><Relationship Id="rId10" Type="http://schemas.openxmlformats.org/officeDocument/2006/relationships/tags" Target="../tags/tag79.xml"/><Relationship Id="rId19" Type="http://schemas.openxmlformats.org/officeDocument/2006/relationships/image" Target="../media/image103.pn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slideLayout" Target="../slideLayouts/slideLayout12.xml"/><Relationship Id="rId22" Type="http://schemas.openxmlformats.org/officeDocument/2006/relationships/image" Target="../media/image106.png"/><Relationship Id="rId27" Type="http://schemas.openxmlformats.org/officeDocument/2006/relationships/image" Target="../media/image100.png"/></Relationships>
</file>

<file path=ppt/slides/_rels/slide47.xml.rels><?xml version="1.0" encoding="UTF-8" standalone="yes"?>
<Relationships xmlns="http://schemas.openxmlformats.org/package/2006/relationships"><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image" Target="../media/image106.png"/><Relationship Id="rId39" Type="http://schemas.openxmlformats.org/officeDocument/2006/relationships/image" Target="../media/image119.png"/><Relationship Id="rId3" Type="http://schemas.openxmlformats.org/officeDocument/2006/relationships/tags" Target="../tags/tag85.xml"/><Relationship Id="rId21" Type="http://schemas.openxmlformats.org/officeDocument/2006/relationships/tags" Target="../tags/tag103.xml"/><Relationship Id="rId34" Type="http://schemas.openxmlformats.org/officeDocument/2006/relationships/image" Target="../media/image114.png"/><Relationship Id="rId42" Type="http://schemas.openxmlformats.org/officeDocument/2006/relationships/image" Target="../media/image121.png"/><Relationship Id="rId47" Type="http://schemas.openxmlformats.org/officeDocument/2006/relationships/image" Target="../media/image126.png"/><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slideLayout" Target="../slideLayouts/slideLayout12.xml"/><Relationship Id="rId33" Type="http://schemas.openxmlformats.org/officeDocument/2006/relationships/image" Target="../media/image113.png"/><Relationship Id="rId38" Type="http://schemas.openxmlformats.org/officeDocument/2006/relationships/image" Target="../media/image118.png"/><Relationship Id="rId46" Type="http://schemas.openxmlformats.org/officeDocument/2006/relationships/image" Target="../media/image125.png"/><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29" Type="http://schemas.openxmlformats.org/officeDocument/2006/relationships/image" Target="../media/image100.png"/><Relationship Id="rId41" Type="http://schemas.openxmlformats.org/officeDocument/2006/relationships/image" Target="../media/image120.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tags" Target="../tags/tag106.xml"/><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09.png"/><Relationship Id="rId45" Type="http://schemas.openxmlformats.org/officeDocument/2006/relationships/image" Target="../media/image124.png"/><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tags" Target="../tags/tag105.xml"/><Relationship Id="rId28" Type="http://schemas.openxmlformats.org/officeDocument/2006/relationships/image" Target="../media/image99.png"/><Relationship Id="rId36" Type="http://schemas.openxmlformats.org/officeDocument/2006/relationships/image" Target="../media/image116.png"/><Relationship Id="rId49" Type="http://schemas.openxmlformats.org/officeDocument/2006/relationships/image" Target="../media/image128.png"/><Relationship Id="rId10" Type="http://schemas.openxmlformats.org/officeDocument/2006/relationships/tags" Target="../tags/tag92.xml"/><Relationship Id="rId19" Type="http://schemas.openxmlformats.org/officeDocument/2006/relationships/tags" Target="../tags/tag101.xml"/><Relationship Id="rId31" Type="http://schemas.openxmlformats.org/officeDocument/2006/relationships/image" Target="../media/image111.png"/><Relationship Id="rId44" Type="http://schemas.openxmlformats.org/officeDocument/2006/relationships/image" Target="../media/image123.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2.png"/><Relationship Id="rId48" Type="http://schemas.openxmlformats.org/officeDocument/2006/relationships/image" Target="../media/image127.png"/><Relationship Id="rId8" Type="http://schemas.openxmlformats.org/officeDocument/2006/relationships/tags" Target="../tags/tag9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129.png"/><Relationship Id="rId18" Type="http://schemas.openxmlformats.org/officeDocument/2006/relationships/image" Target="../media/image62.png"/><Relationship Id="rId3" Type="http://schemas.openxmlformats.org/officeDocument/2006/relationships/tags" Target="../tags/tag109.xml"/><Relationship Id="rId21" Type="http://schemas.openxmlformats.org/officeDocument/2006/relationships/image" Target="../media/image136.png"/><Relationship Id="rId7" Type="http://schemas.openxmlformats.org/officeDocument/2006/relationships/tags" Target="../tags/tag113.xml"/><Relationship Id="rId12" Type="http://schemas.openxmlformats.org/officeDocument/2006/relationships/slideLayout" Target="../slideLayouts/slideLayout9.xml"/><Relationship Id="rId17" Type="http://schemas.openxmlformats.org/officeDocument/2006/relationships/image" Target="../media/image133.png"/><Relationship Id="rId2" Type="http://schemas.openxmlformats.org/officeDocument/2006/relationships/tags" Target="../tags/tag108.xml"/><Relationship Id="rId16" Type="http://schemas.openxmlformats.org/officeDocument/2006/relationships/image" Target="../media/image132.png"/><Relationship Id="rId20" Type="http://schemas.openxmlformats.org/officeDocument/2006/relationships/image" Target="../media/image135.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image" Target="../media/image131.png"/><Relationship Id="rId23" Type="http://schemas.openxmlformats.org/officeDocument/2006/relationships/image" Target="../media/image138.png"/><Relationship Id="rId10" Type="http://schemas.openxmlformats.org/officeDocument/2006/relationships/tags" Target="../tags/tag116.xml"/><Relationship Id="rId19" Type="http://schemas.openxmlformats.org/officeDocument/2006/relationships/image" Target="../media/image134.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image" Target="../media/image130.png"/><Relationship Id="rId22" Type="http://schemas.openxmlformats.org/officeDocument/2006/relationships/image" Target="../media/image1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9.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40.jpeg"/></Relationships>
</file>

<file path=ppt/slides/_rels/slide5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2.xml"/><Relationship Id="rId7" Type="http://schemas.openxmlformats.org/officeDocument/2006/relationships/image" Target="../media/image100.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270.png"/><Relationship Id="rId5" Type="http://schemas.openxmlformats.org/officeDocument/2006/relationships/image" Target="../media/image141.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12.xml"/><Relationship Id="rId7" Type="http://schemas.openxmlformats.org/officeDocument/2006/relationships/image" Target="../media/image99.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300.png"/><Relationship Id="rId5" Type="http://schemas.openxmlformats.org/officeDocument/2006/relationships/image" Target="../media/image143.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124.xml"/><Relationship Id="rId7" Type="http://schemas.openxmlformats.org/officeDocument/2006/relationships/image" Target="../media/image145.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8.png"/><Relationship Id="rId4" Type="http://schemas.openxmlformats.org/officeDocument/2006/relationships/tags" Target="../tags/tag125.xml"/><Relationship Id="rId9" Type="http://schemas.openxmlformats.org/officeDocument/2006/relationships/image" Target="../media/image99.png"/></Relationships>
</file>

<file path=ppt/slides/_rels/slide55.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113.png"/><Relationship Id="rId26" Type="http://schemas.openxmlformats.org/officeDocument/2006/relationships/image" Target="../media/image153.png"/><Relationship Id="rId3" Type="http://schemas.openxmlformats.org/officeDocument/2006/relationships/tags" Target="../tags/tag128.xml"/><Relationship Id="rId21" Type="http://schemas.openxmlformats.org/officeDocument/2006/relationships/image" Target="../media/image148.png"/><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62.png"/><Relationship Id="rId25" Type="http://schemas.openxmlformats.org/officeDocument/2006/relationships/image" Target="../media/image152.png"/><Relationship Id="rId2" Type="http://schemas.openxmlformats.org/officeDocument/2006/relationships/tags" Target="../tags/tag127.xml"/><Relationship Id="rId16" Type="http://schemas.openxmlformats.org/officeDocument/2006/relationships/image" Target="../media/image100.png"/><Relationship Id="rId20" Type="http://schemas.openxmlformats.org/officeDocument/2006/relationships/image" Target="../media/image147.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24" Type="http://schemas.openxmlformats.org/officeDocument/2006/relationships/image" Target="../media/image151.png"/><Relationship Id="rId5" Type="http://schemas.openxmlformats.org/officeDocument/2006/relationships/tags" Target="../tags/tag130.xml"/><Relationship Id="rId15" Type="http://schemas.openxmlformats.org/officeDocument/2006/relationships/image" Target="../media/image99.png"/><Relationship Id="rId23" Type="http://schemas.openxmlformats.org/officeDocument/2006/relationships/image" Target="../media/image150.png"/><Relationship Id="rId10" Type="http://schemas.openxmlformats.org/officeDocument/2006/relationships/tags" Target="../tags/tag135.xml"/><Relationship Id="rId19" Type="http://schemas.openxmlformats.org/officeDocument/2006/relationships/image" Target="../media/image114.pn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slideLayout" Target="../slideLayouts/slideLayout12.xml"/><Relationship Id="rId22" Type="http://schemas.openxmlformats.org/officeDocument/2006/relationships/image" Target="../media/image149.png"/><Relationship Id="rId27" Type="http://schemas.openxmlformats.org/officeDocument/2006/relationships/image" Target="../media/image154.png"/></Relationships>
</file>

<file path=ppt/slides/_rels/slide56.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7.png"/><Relationship Id="rId3" Type="http://schemas.openxmlformats.org/officeDocument/2006/relationships/tags" Target="../tags/tag141.xml"/><Relationship Id="rId7" Type="http://schemas.openxmlformats.org/officeDocument/2006/relationships/slideLayout" Target="../slideLayouts/slideLayout12.xml"/><Relationship Id="rId12" Type="http://schemas.openxmlformats.org/officeDocument/2006/relationships/image" Target="../media/image156.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110.png"/><Relationship Id="rId5" Type="http://schemas.openxmlformats.org/officeDocument/2006/relationships/tags" Target="../tags/tag143.xml"/><Relationship Id="rId10" Type="http://schemas.openxmlformats.org/officeDocument/2006/relationships/image" Target="../media/image62.png"/><Relationship Id="rId4" Type="http://schemas.openxmlformats.org/officeDocument/2006/relationships/tags" Target="../tags/tag142.xml"/><Relationship Id="rId9" Type="http://schemas.openxmlformats.org/officeDocument/2006/relationships/image" Target="../media/image151.png"/></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46.xml"/><Relationship Id="rId7" Type="http://schemas.openxmlformats.org/officeDocument/2006/relationships/image" Target="../media/image158.wmf"/><Relationship Id="rId2" Type="http://schemas.openxmlformats.org/officeDocument/2006/relationships/tags" Target="../tags/tag145.xml"/><Relationship Id="rId1" Type="http://schemas.openxmlformats.org/officeDocument/2006/relationships/vmlDrawing" Target="../drawings/vmlDrawing3.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59.png"/><Relationship Id="rId4" Type="http://schemas.openxmlformats.org/officeDocument/2006/relationships/tags" Target="../tags/tag147.xml"/><Relationship Id="rId9" Type="http://schemas.openxmlformats.org/officeDocument/2006/relationships/image" Target="../media/image87.png"/></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50.xml"/><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12.xml"/><Relationship Id="rId11" Type="http://schemas.openxmlformats.org/officeDocument/2006/relationships/image" Target="../media/image164.png"/><Relationship Id="rId5" Type="http://schemas.openxmlformats.org/officeDocument/2006/relationships/tags" Target="../tags/tag152.xml"/><Relationship Id="rId10" Type="http://schemas.openxmlformats.org/officeDocument/2006/relationships/image" Target="../media/image163.png"/><Relationship Id="rId4" Type="http://schemas.openxmlformats.org/officeDocument/2006/relationships/tags" Target="../tags/tag151.xml"/><Relationship Id="rId9" Type="http://schemas.openxmlformats.org/officeDocument/2006/relationships/image" Target="../media/image162.png"/></Relationships>
</file>

<file path=ppt/slides/_rels/slide5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155.xml"/><Relationship Id="rId7" Type="http://schemas.openxmlformats.org/officeDocument/2006/relationships/image" Target="../media/image167.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66.png"/><Relationship Id="rId11" Type="http://schemas.openxmlformats.org/officeDocument/2006/relationships/image" Target="../media/image170.png"/><Relationship Id="rId5" Type="http://schemas.openxmlformats.org/officeDocument/2006/relationships/slideLayout" Target="../slideLayouts/slideLayout12.xml"/><Relationship Id="rId10" Type="http://schemas.openxmlformats.org/officeDocument/2006/relationships/image" Target="../media/image169.png"/><Relationship Id="rId4" Type="http://schemas.openxmlformats.org/officeDocument/2006/relationships/tags" Target="../tags/tag156.xml"/><Relationship Id="rId9" Type="http://schemas.openxmlformats.org/officeDocument/2006/relationships/image" Target="../media/image165.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9.xml"/><Relationship Id="rId1" Type="http://schemas.openxmlformats.org/officeDocument/2006/relationships/tags" Target="../tags/tag157.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9.xml"/><Relationship Id="rId7" Type="http://schemas.openxmlformats.org/officeDocument/2006/relationships/image" Target="../media/image171.wmf"/><Relationship Id="rId2" Type="http://schemas.openxmlformats.org/officeDocument/2006/relationships/tags" Target="../tags/tag158.xml"/><Relationship Id="rId1" Type="http://schemas.openxmlformats.org/officeDocument/2006/relationships/vmlDrawing" Target="../drawings/vmlDrawing4.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4.png"/><Relationship Id="rId5" Type="http://schemas.openxmlformats.org/officeDocument/2006/relationships/notesSlide" Target="../notesSlides/notesSlide30.xml"/><Relationship Id="rId10" Type="http://schemas.openxmlformats.org/officeDocument/2006/relationships/image" Target="../media/image173.png"/><Relationship Id="rId4" Type="http://schemas.openxmlformats.org/officeDocument/2006/relationships/slideLayout" Target="../slideLayouts/slideLayout12.xml"/><Relationship Id="rId9" Type="http://schemas.openxmlformats.org/officeDocument/2006/relationships/image" Target="../media/image172.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1.png"/><Relationship Id="rId12" Type="http://schemas.openxmlformats.org/officeDocument/2006/relationships/image" Target="../media/image176.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900.png"/><Relationship Id="rId11" Type="http://schemas.openxmlformats.org/officeDocument/2006/relationships/image" Target="../media/image175.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62.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8.png"/><Relationship Id="rId5" Type="http://schemas.openxmlformats.org/officeDocument/2006/relationships/image" Target="../media/image151.png"/><Relationship Id="rId4" Type="http://schemas.openxmlformats.org/officeDocument/2006/relationships/notesSlide" Target="../notesSlides/notesSlide3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29"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37"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0"/>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481982749"/>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64"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00"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01"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227499</TotalTime>
  <Words>3322</Words>
  <Application>Microsoft Office PowerPoint</Application>
  <PresentationFormat>On-screen Show (4:3)</PresentationFormat>
  <Paragraphs>444</Paragraphs>
  <Slides>66</Slides>
  <Notes>33</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3</vt:i4>
      </vt:variant>
      <vt:variant>
        <vt:lpstr>Embedded OLE Servers</vt:lpstr>
      </vt:variant>
      <vt:variant>
        <vt:i4>1</vt:i4>
      </vt:variant>
      <vt:variant>
        <vt:lpstr>Slide Titles</vt:lpstr>
      </vt:variant>
      <vt:variant>
        <vt:i4>66</vt:i4>
      </vt:variant>
    </vt:vector>
  </HeadingPairs>
  <TitlesOfParts>
    <vt:vector size="80"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6760</cp:revision>
  <dcterms:created xsi:type="dcterms:W3CDTF">2009-05-27T15:44:15Z</dcterms:created>
  <dcterms:modified xsi:type="dcterms:W3CDTF">2019-02-28T18:11:21Z</dcterms:modified>
</cp:coreProperties>
</file>